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Птицы в славянских мифах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Подготовил 6-1 класс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clm.mybb.ru/uploads/000f/5f/89/323-2-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056" y="240600"/>
            <a:ext cx="3675764" cy="6273316"/>
          </a:xfrm>
          <a:prstGeom prst="rect">
            <a:avLst/>
          </a:prstGeom>
          <a:noFill/>
        </p:spPr>
      </p:pic>
      <p:pic>
        <p:nvPicPr>
          <p:cNvPr id="2054" name="Picture 6" descr="http://bbworld.bb24.ru/uploads/0003/ca/ea/1237-1-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0" y="3325754"/>
            <a:ext cx="4572413" cy="3454715"/>
          </a:xfrm>
          <a:prstGeom prst="rect">
            <a:avLst/>
          </a:prstGeom>
          <a:noFill/>
        </p:spPr>
      </p:pic>
      <p:pic>
        <p:nvPicPr>
          <p:cNvPr id="2050" name="Picture 2" descr="http://www.smecalca.ru/_mod_files/ce_images/scazki/finist_jasnyj_soko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60" y="240600"/>
            <a:ext cx="4556586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ictureloop.ru/images/713874_kartina-vrubelya-carevna-leb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66684"/>
            <a:ext cx="4690864" cy="6591316"/>
          </a:xfrm>
          <a:prstGeom prst="rect">
            <a:avLst/>
          </a:prstGeom>
          <a:noFill/>
        </p:spPr>
      </p:pic>
      <p:pic>
        <p:nvPicPr>
          <p:cNvPr id="3" name="Picture 4" descr="http://pictureloop.ru/images/713874_kartina-vrubelya-carevna-leb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6168" y="419084"/>
            <a:ext cx="4690864" cy="6591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миф?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Миф</a:t>
            </a:r>
            <a:r>
              <a:rPr lang="ru-RU" dirty="0" smtClean="0"/>
              <a:t> (древне-греческ. </a:t>
            </a:r>
            <a:r>
              <a:rPr lang="ru-RU" dirty="0" err="1" smtClean="0"/>
              <a:t>«μῦθος» </a:t>
            </a:r>
            <a:r>
              <a:rPr lang="ru-RU" dirty="0" smtClean="0"/>
              <a:t>— </a:t>
            </a:r>
            <a:r>
              <a:rPr lang="ru-RU" i="1" dirty="0" smtClean="0"/>
              <a:t>речь, слово; сказание, предание</a:t>
            </a:r>
            <a:r>
              <a:rPr lang="ru-RU" dirty="0" smtClean="0"/>
              <a:t>) — повествование, передающее представления людей о мире, месте человека в нём, о происхождении всего сущего, о богах и героях.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такие мифические птицы?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Мифические птицы играют роль, зависимую от мифов, в которых они присутствуют. Например, в древнегреческих мифах мифические птицы исполняют приказание богов, помогают или мешают героям. А в древнеславянских мифах мифические птицы «дополняют» картину, поют о счастье и горе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Каких вы знаете мифических птиц?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Все знают птицу Феникса. А много ли знают птицу Алконоста? Каких вы знаете птиц из древнеславянских мифов?</a:t>
            </a:r>
          </a:p>
          <a:p>
            <a:pPr>
              <a:buNone/>
            </a:pPr>
            <a:r>
              <a:rPr lang="ru-RU" dirty="0" smtClean="0"/>
              <a:t>	Вот несколько из них:</a:t>
            </a:r>
          </a:p>
          <a:p>
            <a:r>
              <a:rPr lang="ru-RU" b="1" dirty="0" smtClean="0"/>
              <a:t>Алконост</a:t>
            </a:r>
          </a:p>
          <a:p>
            <a:r>
              <a:rPr lang="ru-RU" b="1" dirty="0" smtClean="0"/>
              <a:t>Сирин</a:t>
            </a:r>
          </a:p>
          <a:p>
            <a:r>
              <a:rPr lang="ru-RU" b="1" dirty="0" err="1" smtClean="0"/>
              <a:t>Гамаюн</a:t>
            </a:r>
            <a:endParaRPr lang="ru-RU" b="1" dirty="0" smtClean="0"/>
          </a:p>
          <a:p>
            <a:r>
              <a:rPr lang="ru-RU" b="1" dirty="0" err="1" smtClean="0"/>
              <a:t>Стратим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Алконост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E:\Влада\ИЗОБРАЖЕНИЯ\алконос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104414" cy="5500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Сирин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E:\Влада\ИЗОБРАЖЕНИЯ\Сир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000108"/>
            <a:ext cx="5857916" cy="5572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/>
              <a:t>Гамаюн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3075" name="Picture 3" descr="E:\Влада\ИЗОБРАЖЕНИЯ\Гамаю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2285984" y="1000108"/>
            <a:ext cx="4572032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err="1" smtClean="0"/>
              <a:t>Стратим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E:\Влада\ИЗОБРАЖЕНИЯ\Страти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14422"/>
            <a:ext cx="750099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Жар-птица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E:\Влада\ИЗОБРАЖЕНИЯ\жар пти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142984"/>
            <a:ext cx="4786346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43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Птицы в славянских мифах</vt:lpstr>
      <vt:lpstr>Что такое миф?</vt:lpstr>
      <vt:lpstr>Кто такие мифические птицы?</vt:lpstr>
      <vt:lpstr>Каких вы знаете мифических птиц?</vt:lpstr>
      <vt:lpstr>Алконост</vt:lpstr>
      <vt:lpstr>Сирин</vt:lpstr>
      <vt:lpstr>Гамаюн</vt:lpstr>
      <vt:lpstr>Стратим</vt:lpstr>
      <vt:lpstr>Жар-птица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Надежда Пронская</cp:lastModifiedBy>
  <cp:revision>15</cp:revision>
  <dcterms:modified xsi:type="dcterms:W3CDTF">2018-04-02T10:06:27Z</dcterms:modified>
</cp:coreProperties>
</file>